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83338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Ветер северо-восточный, восточный 9-14 м/с. Температура воздуха ночью 12-14, днем 18-20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27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26 июня по 08 ч. 27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временами сильный дождь, град, шквал. Ветер северо-западный с переходом на юго-западный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11-13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896947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25067</TotalTime>
  <Words>616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4814</cp:revision>
  <cp:lastPrinted>2021-07-01T03:56:27Z</cp:lastPrinted>
  <dcterms:created xsi:type="dcterms:W3CDTF">2018-03-27T06:03:00Z</dcterms:created>
  <dcterms:modified xsi:type="dcterms:W3CDTF">2025-06-25T08:20:06Z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