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970636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июня по 20 ч 28 июня 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9-14, днем порывы 15-20 м/с. Температура воздуха ночью 14-16,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29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28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29 июня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Ветер юго-западный 9-14 м/с. Температура воздуха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27 июня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651954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июня, ночью 29 июня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Н.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28107</TotalTime>
  <Words>617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4860</cp:revision>
  <cp:lastPrinted>2021-07-01T03:56:27Z</cp:lastPrinted>
  <dcterms:created xsi:type="dcterms:W3CDTF">2018-03-27T06:03:00Z</dcterms:created>
  <dcterms:modified xsi:type="dcterms:W3CDTF">2025-06-27T08:25:59Z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