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826512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28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27 июня по 20 ч. 28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6-11 м/с. Температура воздуха ночью 10-12,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июня по 08 ч. 29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юго-восточный 9-14, порывы 15-20 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99763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25067</TotalTime>
  <Words>642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4817</cp:revision>
  <cp:lastPrinted>2021-07-01T03:56:27Z</cp:lastPrinted>
  <dcterms:created xsi:type="dcterms:W3CDTF">2018-03-27T06:03:00Z</dcterms:created>
  <dcterms:modified xsi:type="dcterms:W3CDTF">2025-06-27T08:28:36Z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