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28 июня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июня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28 июня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11-13, днем 30-32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/>
              <a:t>	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по 08 ч 29 июня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14-16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21094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5003</cp:revision>
  <cp:lastPrinted>2021-07-01T03:56:27Z</cp:lastPrinted>
  <dcterms:created xsi:type="dcterms:W3CDTF">2018-03-27T06:03:00Z</dcterms:created>
  <dcterms:modified xsi:type="dcterms:W3CDTF">2025-06-27T08:22:55Z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