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897790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28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27 июня по 20 ч. 28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6-11 м/с. Температура воздуха ночью 16-18, днем 29-31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29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28 июня по 08 ч. 29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с переходом на юго-восточный 9-14 м/с. Температура воздуха ночью 17-19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35292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27090</TotalTime>
  <Words>633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4854</cp:revision>
  <cp:lastPrinted>2021-07-01T03:56:27Z</cp:lastPrinted>
  <dcterms:created xsi:type="dcterms:W3CDTF">2018-03-27T06:03:00Z</dcterms:created>
  <dcterms:modified xsi:type="dcterms:W3CDTF">2025-06-27T08:27:29Z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