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00158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38102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западный, северо-западный 9-14 м/с. Температура воздуха ночью 16-18, днем 23-25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15-17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28405</TotalTime>
  <Words>628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3910</cp:revision>
  <cp:lastPrinted>2021-10-15T03:50:29Z</cp:lastPrinted>
  <dcterms:created xsi:type="dcterms:W3CDTF">2018-03-27T06:03:00Z</dcterms:created>
  <dcterms:modified xsi:type="dcterms:W3CDTF">2025-06-27T07:16:24Z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