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 varScale="1">
        <p:scale>
          <a:sx n="120" d="100"/>
          <a:sy n="120" d="100"/>
        </p:scale>
        <p:origin x="2054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7120450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28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27 июня по 20 ч. 28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6-11 м/с. Температура воздуха ночью 10-12, днем 25-27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29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28 июня по 08 ч. 29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юго-западный с переходом на юго-восточный 9-14, порывы 15-20 м/с. Температура воздуха ночью 15-17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июня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6337555"/>
              </p:ext>
            </p:extLst>
          </p:nvPr>
        </p:nvGraphicFramePr>
        <p:xfrm>
          <a:off x="5103847" y="4149080"/>
          <a:ext cx="4536504" cy="20660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Рахметова Ж.А./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27948</TotalTime>
  <Words>687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4976</cp:revision>
  <cp:lastPrinted>2021-07-01T03:56:27Z</cp:lastPrinted>
  <dcterms:created xsi:type="dcterms:W3CDTF">2018-03-27T06:03:00Z</dcterms:created>
  <dcterms:modified xsi:type="dcterms:W3CDTF">2025-06-27T08:28:10Z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