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772647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750" y="362897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гроза, днем град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7-12, порывы 15-20 м/с. Температура воздуха ночью 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endParaRPr lang="kk-KZ" sz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3-15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6500" y="235000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4438" y="330693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783798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18716</TotalTime>
  <Words>662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3274</cp:revision>
  <cp:lastPrinted>2021-07-01T03:56:27Z</cp:lastPrinted>
  <dcterms:created xsi:type="dcterms:W3CDTF">2018-03-27T06:03:00Z</dcterms:created>
  <dcterms:modified xsi:type="dcterms:W3CDTF">2025-06-27T07:12:17Z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