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5427574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27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27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юго-восточный, южный ночью 3-8, днем 9-14 м/с. Температура воздуха ночью 13-15, днем 25-27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13-15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 накоплен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68531655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</TotalTime>
  <Words>655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148</cp:revision>
  <dcterms:modified xsi:type="dcterms:W3CDTF">2025-06-27T08:47:01Z</dcterms:modified>
</cp:coreProperties>
</file>