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1014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июня по 20 ч. 28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юго-восточный с переходом на юго-западный 9-14, днем порывы 15-20 м/с. Температура воздуха ночью 17-19,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июня по 08 ч. 29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5078</TotalTime>
  <Words>630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757</cp:revision>
  <cp:lastPrinted>2021-07-01T03:56:27Z</cp:lastPrinted>
  <dcterms:created xsi:type="dcterms:W3CDTF">2024-09-22T07:48:17Z</dcterms:created>
  <dcterms:modified xsi:type="dcterms:W3CDTF">2025-06-27T08:27:42Z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