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2778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27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8122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июня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 Ветер юго-западный с переходом на северо-западный 8-13, днем порывы 15-20 м/с. Температура воздуха ночью 17-19,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29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16-18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14150</TotalTime>
  <Words>677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3623</cp:revision>
  <cp:lastPrinted>2021-07-01T03:56:27Z</cp:lastPrinted>
  <dcterms:created xsi:type="dcterms:W3CDTF">2018-03-27T06:03:00Z</dcterms:created>
  <dcterms:modified xsi:type="dcterms:W3CDTF">2025-06-27T08:21:43Z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