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178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27 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28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северо-восточный 3-8</a:t>
            </a:r>
            <a:r>
              <a:rPr lang="kk-KZ" dirty="0">
                <a:solidFill>
                  <a:schemeClr val="tx1"/>
                </a:solidFill>
              </a:rPr>
              <a:t>4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17-19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29-31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29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28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июня до 08 ч. 29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18-20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912990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27 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25396</TotalTime>
  <Words>817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6056</cp:revision>
  <cp:lastPrinted>2021-07-01T09:11:30Z</cp:lastPrinted>
  <dcterms:created xsi:type="dcterms:W3CDTF">2018-03-27T06:03:00Z</dcterms:created>
  <dcterms:modified xsi:type="dcterms:W3CDTF">2025-06-27T08:26:36Z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