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956" autoAdjust="0"/>
  </p:normalViewPr>
  <p:slideViewPr>
    <p:cSldViewPr showGuides="1">
      <p:cViewPr varScale="1">
        <p:scale>
          <a:sx n="120" d="100"/>
          <a:sy n="120" d="100"/>
        </p:scale>
        <p:origin x="2054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712640" y="1052736"/>
            <a:ext cx="1825151" cy="118106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04985720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№178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kk-KZ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июня 2025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5828" y="2336660"/>
            <a:ext cx="4754513" cy="600164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r>
              <a:rPr lang="kk-KZ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kk-KZ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 июня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В целом по городу ожидается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27 июня 2025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26529994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1566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0.079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275437"/>
            <a:ext cx="4759889" cy="178510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28 июня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27 июня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28 июня</a:t>
            </a: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Облачно, дождь, гроза, днем град, шквал. Ветер северо-западный 9-14, порывы 15-20 м/с. Температура воздуха ночью 14-16, днем 20-22 тепла.</a:t>
            </a: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endParaRPr lang="ru-RU" sz="1100" dirty="0">
              <a:solidFill>
                <a:srgbClr val="000000"/>
              </a:solidFill>
              <a:latin typeface="Times New Roman" pitchFamily="18" charset="0"/>
              <a:ea typeface="Yu Gothic" pitchFamily="34" charset="-128"/>
              <a:cs typeface="Times New Roman" pitchFamily="18" charset="0"/>
            </a:endParaRP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29 июня</a:t>
            </a: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28 июня по 08 ч. 29 июня</a:t>
            </a: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Переменная облачность, без осадков</a:t>
            </a:r>
            <a:r>
              <a:rPr lang="kk-KZ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.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 Ветер западный 5-10 м/с. Температура воздуха 12-14 тепла.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32877"/>
            <a:ext cx="474457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 Ищанов Д.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31569</TotalTime>
  <Words>633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5911</cp:revision>
  <cp:lastPrinted>2021-07-01T03:56:27Z</cp:lastPrinted>
  <dcterms:created xsi:type="dcterms:W3CDTF">2018-03-27T06:03:00Z</dcterms:created>
  <dcterms:modified xsi:type="dcterms:W3CDTF">2025-06-27T06:11:02Z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