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199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м/с. Температура воздуха ночью 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29178" y="2226709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1406" y="30463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531284"/>
              </p:ext>
            </p:extLst>
          </p:nvPr>
        </p:nvGraphicFramePr>
        <p:xfrm>
          <a:off x="5005241" y="3778936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22753</TotalTime>
  <Words>743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3633</cp:revision>
  <cp:lastPrinted>2021-10-18T15:52:53Z</cp:lastPrinted>
  <dcterms:created xsi:type="dcterms:W3CDTF">2018-03-27T06:03:00Z</dcterms:created>
  <dcterms:modified xsi:type="dcterms:W3CDTF">2025-06-27T07:11:16Z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