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9511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юго-западный 9-14, ночью порывы 15-18 м/с. Температура воздуха ночью 12-14, днем 20-22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северо-западный 7-12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7104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июня, ночью 29 июня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49264</TotalTime>
  <Words>636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5986</cp:revision>
  <cp:lastPrinted>2021-02-03T11:37:00Z</cp:lastPrinted>
  <dcterms:created xsi:type="dcterms:W3CDTF">2018-03-27T06:03:00Z</dcterms:created>
  <dcterms:modified xsi:type="dcterms:W3CDTF">2025-06-27T08:23:40Z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