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1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099028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179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5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днем дождь, гроза. Ветер южный 9-14 м/с. Температура воздуха ночью 15-17, днем 26-28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 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29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Облачно, дождь, гроза. Ветер южный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</a:t>
            </a:r>
            <a:r>
              <a:rPr lang="kk-KZ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15-17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1610494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июня, ночью 30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45456</TotalTime>
  <Words>662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6749</cp:revision>
  <cp:lastPrinted>2021-11-30T05:55:24Z</cp:lastPrinted>
  <dcterms:created xsi:type="dcterms:W3CDTF">2018-03-27T06:03:00Z</dcterms:created>
  <dcterms:modified xsi:type="dcterms:W3CDTF">2025-06-28T06:41:35Z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