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566" y="26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45321339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179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июня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29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июня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28 июня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29 июня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временами дождь, гроза, днем град, шквал. Ветер юго-западный, западный 9-14, днем порывы 15-20 м/с. Температура воздуха ночью 12-14, днем 23-25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en-US" sz="12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30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июня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29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июня 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30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июня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северо-западный, западный  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9-14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15-17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28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2025 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18843575"/>
              </p:ext>
            </p:extLst>
          </p:nvPr>
        </p:nvGraphicFramePr>
        <p:xfrm>
          <a:off x="4986306" y="4419203"/>
          <a:ext cx="4759297" cy="15632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0.047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0.763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26151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Буланбаева Д.М./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5028</TotalTime>
  <Words>561</Words>
  <Application>Microsoft Office PowerPoint</Application>
  <PresentationFormat>Лист A4 (210x297 мм)</PresentationFormat>
  <Paragraphs>93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757</cp:revision>
  <cp:lastPrinted>2021-07-01T03:56:27Z</cp:lastPrinted>
  <dcterms:created xsi:type="dcterms:W3CDTF">2024-09-22T07:48:17Z</dcterms:created>
  <dcterms:modified xsi:type="dcterms:W3CDTF">2025-06-28T08:15:07Z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