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9829378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13-15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5994002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1040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0.208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43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1042" y="602128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49268</TotalTime>
  <Words>596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5986</cp:revision>
  <cp:lastPrinted>2021-02-03T11:37:00Z</cp:lastPrinted>
  <dcterms:created xsi:type="dcterms:W3CDTF">2018-03-27T06:03:00Z</dcterms:created>
  <dcterms:modified xsi:type="dcterms:W3CDTF">2025-06-28T09:08:12Z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