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585277846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242812221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порывы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15-20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31-33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  <a:sym typeface="+mn-ea"/>
              </a:rPr>
              <a:t>июн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143116"/>
            <a:ext cx="457203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2025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sz="110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14152</TotalTime>
  <Words>619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3626</cp:revision>
  <cp:lastPrinted>2021-07-01T03:56:27Z</cp:lastPrinted>
  <dcterms:created xsi:type="dcterms:W3CDTF">2018-03-27T06:03:00Z</dcterms:created>
  <dcterms:modified xsi:type="dcterms:W3CDTF">2025-06-28T07:07:35Z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