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69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374969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29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дождь, гроза, град. Ветер 7-12 м/с. Температура воздуха ночью 13-15, днем 21-23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30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14-16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632268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23118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3676</cp:revision>
  <cp:lastPrinted>2021-07-01T03:56:27Z</cp:lastPrinted>
  <dcterms:created xsi:type="dcterms:W3CDTF">2018-03-27T06:03:00Z</dcterms:created>
  <dcterms:modified xsi:type="dcterms:W3CDTF">2025-06-28T06:35:24Z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