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644158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02685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5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северо-западный 7-12 м/с. Температура воздуха ночью 10-12, днем 22-24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блачность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31593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5916</cp:revision>
  <cp:lastPrinted>2021-07-01T03:56:27Z</cp:lastPrinted>
  <dcterms:created xsi:type="dcterms:W3CDTF">2018-03-27T06:03:00Z</dcterms:created>
  <dcterms:modified xsi:type="dcterms:W3CDTF">2025-06-28T06:39:49Z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