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51939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Днем пыльная буря.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8-13, днем порывы 15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северо-западный 4-9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43885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2672966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15109</TotalTime>
  <Words>581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3615</cp:revision>
  <cp:lastPrinted>2021-07-01T03:56:27Z</cp:lastPrinted>
  <dcterms:created xsi:type="dcterms:W3CDTF">2018-03-27T06:03:00Z</dcterms:created>
  <dcterms:modified xsi:type="dcterms:W3CDTF">2025-06-28T06:04:52Z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