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96738018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июня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гроза, днем временами сильный дождь, град. Ветер юго-западный, западный 9-14 м/с. Температура воздуха ночью 14-16, днем 20-22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30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29 июня по 08 ч. 30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9-14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11-13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5963296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24977</TotalTime>
  <Words>608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4817</cp:revision>
  <cp:lastPrinted>2021-07-01T03:56:27Z</cp:lastPrinted>
  <dcterms:created xsi:type="dcterms:W3CDTF">2018-03-27T06:03:00Z</dcterms:created>
  <dcterms:modified xsi:type="dcterms:W3CDTF">2025-06-28T08:21:22Z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