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4234090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28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28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гроза, днем град. Ветер юго-западный 9-14 м/с. Температура воздуха ночью 14-16, днем 20-22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северо-западный 9-14 м/с. Температура воздуха ночью 11-13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ru-RU" altLang="en-US" sz="1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6436895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</TotalTime>
  <Words>651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152</cp:revision>
  <dcterms:modified xsi:type="dcterms:W3CDTF">2025-06-28T08:20:16Z</dcterms:modified>
</cp:coreProperties>
</file>