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6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141801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30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ночью небольшой дождь, гроза, днем дождь, гроза. Ночью и утром туман. Ветер северо-западный ночью 2-7, днем 9-14 м/с. Температура воздуха ночью 14-16,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30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18907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6857</cp:revision>
  <cp:lastPrinted>2021-07-01T03:56:27Z</cp:lastPrinted>
  <dcterms:created xsi:type="dcterms:W3CDTF">2018-03-27T06:03:00Z</dcterms:created>
  <dcterms:modified xsi:type="dcterms:W3CDTF">2025-06-29T07:37:24Z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