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50" d="100"/>
          <a:sy n="150" d="100"/>
        </p:scale>
        <p:origin x="3834" y="10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718808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июня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418669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79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днем дождь,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гроза, град.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северо-западный с переходом на юго-восточный 9-14, днем порывы 18 м/с. Температура воздуха ночью 15-17, днем 25-27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небольшой дождь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гроза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западный, юго-западный 9-14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порывы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18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15-17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31670</TotalTime>
  <Words>610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5920</cp:revision>
  <cp:lastPrinted>2021-07-01T03:56:27Z</cp:lastPrinted>
  <dcterms:created xsi:type="dcterms:W3CDTF">2018-03-27T06:03:00Z</dcterms:created>
  <dcterms:modified xsi:type="dcterms:W3CDTF">2025-06-29T06:50:08Z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