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69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705195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гроза. Ветер 7-12 м/с. Температура воздуха ночью 12-14,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946878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23130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3677</cp:revision>
  <cp:lastPrinted>2021-07-01T03:56:27Z</cp:lastPrinted>
  <dcterms:created xsi:type="dcterms:W3CDTF">2018-03-27T06:03:00Z</dcterms:created>
  <dcterms:modified xsi:type="dcterms:W3CDTF">2025-06-29T06:48:25Z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