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180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северо-западный 3-8, днем порывы 12 м/с. Температура воздуха ночью 18-20, днем 30-32 тепла.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1773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25416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6063</cp:revision>
  <cp:lastPrinted>2021-07-01T09:11:30Z</cp:lastPrinted>
  <dcterms:created xsi:type="dcterms:W3CDTF">2018-03-27T06:03:00Z</dcterms:created>
  <dcterms:modified xsi:type="dcterms:W3CDTF">2025-06-29T06:23:07Z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