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2854278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180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29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29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49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29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юго-западный с переходом на северо-западный ночью 3-8, днем 9-14 м/с. Температура воздуха ночью 13-15, днем 23-25 тепла.</a:t>
            </a:r>
            <a:endParaRPr 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северо-западный 9-14 м/с. Температура воздуха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99674" y="2447504"/>
            <a:ext cx="4800916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условия будут способствовать </a:t>
            </a:r>
            <a:r>
              <a:rPr lang="ru-RU" altLang="en-US" sz="11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95511217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</TotalTime>
  <Words>645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157</cp:revision>
  <dcterms:modified xsi:type="dcterms:W3CDTF">2025-06-29T07:58:40Z</dcterms:modified>
</cp:coreProperties>
</file>