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576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937614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дождь, гроза. Ветер западный, северо-западный 8-13, днем порывы 15 м/с. Температура воздуха ночью 14-16, днем 26-28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5372945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5030</TotalTime>
  <Words>559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759</cp:revision>
  <cp:lastPrinted>2021-07-01T03:56:27Z</cp:lastPrinted>
  <dcterms:created xsi:type="dcterms:W3CDTF">2024-09-22T07:48:17Z</dcterms:created>
  <dcterms:modified xsi:type="dcterms:W3CDTF">2025-06-29T07:58:06Z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