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2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22149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роза,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шквал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23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29178" y="2226709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335033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22779</TotalTime>
  <Words>717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3643</cp:revision>
  <cp:lastPrinted>2021-10-18T15:52:53Z</cp:lastPrinted>
  <dcterms:created xsi:type="dcterms:W3CDTF">2018-03-27T06:03:00Z</dcterms:created>
  <dcterms:modified xsi:type="dcterms:W3CDTF">2025-06-29T07:43:32Z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