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9" d="100"/>
          <a:sy n="79" d="100"/>
        </p:scale>
        <p:origin x="1891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01484861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1132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180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29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29 июня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6" y="270255"/>
            <a:ext cx="4390332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29 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30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Облачно, дождь, гроза. Ветер западный 9-14 м/с. Температура воздуха ночью 14-16, днем 23-25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01 июля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30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Облачно, дождь, гроза. Ветер западный 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14-16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6492737"/>
              </p:ext>
            </p:extLst>
          </p:nvPr>
        </p:nvGraphicFramePr>
        <p:xfrm>
          <a:off x="5134650" y="3763600"/>
          <a:ext cx="4528802" cy="23399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июня, ночью 01 июля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Седелева Н.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45462</TotalTime>
  <Words>660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6752</cp:revision>
  <cp:lastPrinted>2021-11-30T05:55:24Z</cp:lastPrinted>
  <dcterms:created xsi:type="dcterms:W3CDTF">2018-03-27T06:03:00Z</dcterms:created>
  <dcterms:modified xsi:type="dcterms:W3CDTF">2025-06-29T06:42:57Z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