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2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01119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град, шквал.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-12, порывы 15-20, днем временами 23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6500" y="235000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4438" y="330693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30292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18727</TotalTime>
  <Words>622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3280</cp:revision>
  <cp:lastPrinted>2021-07-01T03:56:27Z</cp:lastPrinted>
  <dcterms:created xsi:type="dcterms:W3CDTF">2018-03-27T06:03:00Z</dcterms:created>
  <dcterms:modified xsi:type="dcterms:W3CDTF">2025-06-29T07:43:12Z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