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2878930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Ветер северо-западный с переходом на юго-западный 7-12 м/с. Температура воздуха ночью 11-13, днем 26-28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0573209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1042" y="602128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49275</TotalTime>
  <Words>590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5987</cp:revision>
  <cp:lastPrinted>2021-02-03T11:37:00Z</cp:lastPrinted>
  <dcterms:created xsi:type="dcterms:W3CDTF">2018-03-27T06:03:00Z</dcterms:created>
  <dcterms:modified xsi:type="dcterms:W3CDTF">2025-06-29T09:35:16Z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