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95274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77814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7-12 м/с. Температура воздуха ночью 18-20, днем 27-29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</a:p>
          <a:p>
            <a:pPr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28445</TotalTime>
  <Words>549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3913</cp:revision>
  <cp:lastPrinted>2021-10-15T03:50:29Z</cp:lastPrinted>
  <dcterms:created xsi:type="dcterms:W3CDTF">2018-03-27T06:03:00Z</dcterms:created>
  <dcterms:modified xsi:type="dcterms:W3CDTF">2025-06-30T07:08:31Z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