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72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589815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6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июня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01 июля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дождь, гроза. Ветер 2-7 м/с. Температура воздуха ночью 11-13, днем 27-29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01 июля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02 июля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14-16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3253963"/>
              </p:ext>
            </p:extLst>
          </p:nvPr>
        </p:nvGraphicFramePr>
        <p:xfrm>
          <a:off x="5046209" y="4509120"/>
          <a:ext cx="4667251" cy="186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735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23138</TotalTime>
  <Words>595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3678</cp:revision>
  <cp:lastPrinted>2021-07-01T03:56:27Z</cp:lastPrinted>
  <dcterms:created xsi:type="dcterms:W3CDTF">2018-03-27T06:03:00Z</dcterms:created>
  <dcterms:modified xsi:type="dcterms:W3CDTF">2025-06-30T07:06:50Z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