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56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81965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град, шквал. Ветер северо-западный 7-12, порывы 15-20, днем временами 23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29178" y="2226709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172560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/Гафурова-Кенесова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22783</TotalTime>
  <Words>714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3646</cp:revision>
  <cp:lastPrinted>2021-10-18T15:52:53Z</cp:lastPrinted>
  <dcterms:created xsi:type="dcterms:W3CDTF">2018-03-27T06:03:00Z</dcterms:created>
  <dcterms:modified xsi:type="dcterms:W3CDTF">2025-06-30T08:10:06Z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