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58720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град, шквал.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7-12, порывы 15-20, днем временами 23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3500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54698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Гафурова-Кенесова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18733</TotalTime>
  <Words>630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3285</cp:revision>
  <cp:lastPrinted>2021-07-01T03:56:27Z</cp:lastPrinted>
  <dcterms:created xsi:type="dcterms:W3CDTF">2018-03-27T06:03:00Z</dcterms:created>
  <dcterms:modified xsi:type="dcterms:W3CDTF">2025-06-30T08:22:51Z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