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51823473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181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30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30</a:t>
            </a:r>
            <a:r>
              <a:rPr lang="ru-RU" dirty="0"/>
              <a:t>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дождь, гроза. Ветер западный, северо-западный ночью 3-8, днем 9-14 м/с. Температура воздуха ночью 10-12, днем 26-28 тепла.</a:t>
            </a:r>
            <a:endParaRPr 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юго-западный с переходом на юго-восточный 9-14 м/с. Температура воздуха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Ночью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9786933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</TotalTime>
  <Words>653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162</cp:revision>
  <dcterms:modified xsi:type="dcterms:W3CDTF">2025-06-30T07:57:04Z</dcterms:modified>
</cp:coreProperties>
</file>