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6783314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1,5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по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ночью небольшой дождь, гроза, днем дождь, гроза. Ночью и утром туман. Ветер западный 9-14 м/с. Температура воздуха ночью 14-16, днем 25-27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02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июля, ночью 02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18931</TotalTime>
  <Words>599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6865</cp:revision>
  <cp:lastPrinted>2021-07-01T03:56:27Z</cp:lastPrinted>
  <dcterms:created xsi:type="dcterms:W3CDTF">2018-03-27T06:03:00Z</dcterms:created>
  <dcterms:modified xsi:type="dcterms:W3CDTF">2025-06-30T08:30:53Z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