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182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dirty="0" smtClean="0">
                <a:solidFill>
                  <a:schemeClr val="tx1"/>
                </a:solidFill>
              </a:rPr>
              <a:t>П</a:t>
            </a:r>
            <a:r>
              <a:rPr lang="ru-RU" dirty="0" err="1" smtClean="0">
                <a:solidFill>
                  <a:schemeClr val="tx1"/>
                </a:solidFill>
              </a:rPr>
              <a:t>еременная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северный </a:t>
            </a:r>
            <a:r>
              <a:rPr lang="ru-RU" dirty="0" smtClean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19-21,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32-34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03 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северо-восточный, 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421229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03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01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25425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6071</cp:revision>
  <cp:lastPrinted>2021-07-01T09:11:30Z</cp:lastPrinted>
  <dcterms:created xsi:type="dcterms:W3CDTF">2018-03-27T06:03:00Z</dcterms:created>
  <dcterms:modified xsi:type="dcterms:W3CDTF">2025-07-01T06:41:28Z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