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770642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северо-восточный, 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21-23 тепла, днем сильная жара 39-41 градус.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23-25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812916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8908071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15114</TotalTime>
  <Words>572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3620</cp:revision>
  <cp:lastPrinted>2021-07-01T03:56:27Z</cp:lastPrinted>
  <dcterms:created xsi:type="dcterms:W3CDTF">2018-03-27T06:03:00Z</dcterms:created>
  <dcterms:modified xsi:type="dcterms:W3CDTF">2025-07-01T07:11:02Z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