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26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82982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77814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северо-западный, северный 9-14 м/с. Температура воздуха ночью 19-21, днем 28-30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ночью 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28420</TotalTime>
  <Words>597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3915</cp:revision>
  <cp:lastPrinted>2021-10-15T03:50:29Z</cp:lastPrinted>
  <dcterms:created xsi:type="dcterms:W3CDTF">2018-03-27T06:03:00Z</dcterms:created>
  <dcterms:modified xsi:type="dcterms:W3CDTF">2025-07-01T06:10:43Z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