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27552250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182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июля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июля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июля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Көшпелі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бұлтты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жауын-шашынсыз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Солтүстік-батыстан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жел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соғады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күші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5-10 м/с.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Ауа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температурасы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түнде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14-16,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күндіз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27-29 градус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жылы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</a:t>
            </a:r>
          </a:p>
          <a:p>
            <a:pPr algn="just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03 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восточный, юго-восточный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2735683"/>
              </p:ext>
            </p:extLst>
          </p:nvPr>
        </p:nvGraphicFramePr>
        <p:xfrm>
          <a:off x="5103847" y="4149080"/>
          <a:ext cx="4536504" cy="21187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952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1.487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27931</TotalTime>
  <Words>648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4983</cp:revision>
  <cp:lastPrinted>2021-07-01T03:56:27Z</cp:lastPrinted>
  <dcterms:created xsi:type="dcterms:W3CDTF">2018-03-27T06:03:00Z</dcterms:created>
  <dcterms:modified xsi:type="dcterms:W3CDTF">2025-07-01T08:31:00Z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