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8201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днем кратковременный дождь, гроза. Ветер северо-западный 9-14, днем порывы 15-20 м/с. Температура воздуха ночью 15-17, днем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Переменная облачность, без осадков. Ветер 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15-17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775389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июля, ночью 03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45517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6758</cp:revision>
  <cp:lastPrinted>2021-11-30T05:55:24Z</cp:lastPrinted>
  <dcterms:created xsi:type="dcterms:W3CDTF">2018-03-27T06:03:00Z</dcterms:created>
  <dcterms:modified xsi:type="dcterms:W3CDTF">2025-07-01T06:51:04Z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