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7902692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</a:t>
                      </a:r>
                      <a:r>
                        <a:rPr lang="en-US" dirty="0"/>
                        <a:t>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01</a:t>
                      </a:r>
                      <a:r>
                        <a:rPr lang="ru-RU" sz="1100" baseline="0"/>
                        <a:t> ию</a:t>
                      </a:r>
                      <a:r>
                        <a:rPr lang="ru-RU" sz="1100" baseline="0" dirty="0"/>
                        <a:t>л</a:t>
                      </a:r>
                      <a:r>
                        <a:rPr lang="ru-RU" sz="1100" baseline="0"/>
                        <a:t>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01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южных направлений ночью 2-7, днем 7-12 м/с. Температура воздуха ночью 14-16, днем 30-32 тепла.</a:t>
            </a:r>
            <a:endParaRPr 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юго-восточный 5-10 м/с. Температура воздуха ночью 18-20 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1318238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</TotalTime>
  <Words>650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167</cp:revision>
  <dcterms:modified xsi:type="dcterms:W3CDTF">2025-07-01T07:54:21Z</dcterms:modified>
</cp:coreProperties>
</file>