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89397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2-7 м/с. Температура воздуха ночью 19-21 тепла, днем сильная жара 35-37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62951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5034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766</cp:revision>
  <cp:lastPrinted>2021-07-01T03:56:27Z</cp:lastPrinted>
  <dcterms:created xsi:type="dcterms:W3CDTF">2024-09-22T07:48:17Z</dcterms:created>
  <dcterms:modified xsi:type="dcterms:W3CDTF">2025-07-02T06:33:18Z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