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2643878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18-20,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28-30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2025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17-19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4689700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28206</TotalTime>
  <Words>586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4872</cp:revision>
  <cp:lastPrinted>2021-07-01T03:56:27Z</cp:lastPrinted>
  <dcterms:created xsi:type="dcterms:W3CDTF">2018-03-27T06:03:00Z</dcterms:created>
  <dcterms:modified xsi:type="dcterms:W3CDTF">2025-07-02T06:52:55Z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