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42246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без осадков. Ветер северный 7-12 м/с. Температура воздуха ночью 16-18, днем 31-33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18-20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23338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июля, ночью 04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45525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6763</cp:revision>
  <cp:lastPrinted>2021-11-30T05:55:24Z</cp:lastPrinted>
  <dcterms:created xsi:type="dcterms:W3CDTF">2018-03-27T06:03:00Z</dcterms:created>
  <dcterms:modified xsi:type="dcterms:W3CDTF">2025-07-02T06:25:11Z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