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0903274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183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790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    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Небольшая облачность, 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восточный, юго-восточный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тепла, днем сильная жара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41-43 градуса.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    </a:t>
            </a:r>
            <a:r>
              <a:rPr lang="ru-RU" sz="1200" dirty="0" err="1" smtClean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Переменн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26-28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6539036"/>
              </p:ext>
            </p:extLst>
          </p:nvPr>
        </p:nvGraphicFramePr>
        <p:xfrm>
          <a:off x="5052561" y="4670011"/>
          <a:ext cx="4625291" cy="18584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517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454948142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А. </a:t>
                        </a:r>
                        <a:r>
                          <a:rPr lang="kk-KZ" altLang="x-none" sz="800" b="0" baseline="0" smtClean="0">
                            <a:latin typeface="Times New Roman" panose="02020603050405020304" pitchFamily="18" charset="0"/>
                            <a:cs typeface="+mn-cs"/>
                          </a:rPr>
                          <a:t>Жокелова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15116</TotalTime>
  <Words>576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3621</cp:revision>
  <cp:lastPrinted>2021-07-01T03:56:27Z</cp:lastPrinted>
  <dcterms:created xsi:type="dcterms:W3CDTF">2018-03-27T06:03:00Z</dcterms:created>
  <dcterms:modified xsi:type="dcterms:W3CDTF">2025-07-02T08:19:57Z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